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EE1AA-3126-41BA-9FF3-1C1688E80D9A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F3448-EBFD-480C-A81A-188B0E09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59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00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72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2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48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99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3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68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57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93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6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21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F3448-EBFD-480C-A81A-188B0E0969B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9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76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0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7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9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93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7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7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0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9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8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43A23-60E4-4CAE-95F6-EBC3FBD77D05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2E2B-E5F5-4703-9002-6A3521F2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9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Time Value of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78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6.4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8871" y="2057400"/>
            <a:ext cx="8346259" cy="339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819400" y="1981200"/>
            <a:ext cx="16002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4419600" y="2247900"/>
            <a:ext cx="3124200" cy="2019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467600" y="4419600"/>
            <a:ext cx="13716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4267200"/>
            <a:ext cx="191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on your own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185289" y="4419600"/>
            <a:ext cx="1282311" cy="1905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90800" y="5943600"/>
            <a:ext cx="510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using skills from the beginning of the semester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543800" y="5334000"/>
            <a:ext cx="2286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90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6.5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4523" y="1447938"/>
            <a:ext cx="8273677" cy="28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09800" y="1371600"/>
            <a:ext cx="838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3048000" y="1600200"/>
            <a:ext cx="4572000" cy="1143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467600" y="2895600"/>
            <a:ext cx="1066800" cy="1447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4876800"/>
            <a:ext cx="191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on your own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3518289" y="3619500"/>
            <a:ext cx="3873111" cy="14419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06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6.3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08"/>
          <a:stretch/>
        </p:blipFill>
        <p:spPr bwMode="auto">
          <a:xfrm>
            <a:off x="951229" y="1600201"/>
            <a:ext cx="7256599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362200" y="5638800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Numerator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"/>
          <a:stretch/>
        </p:blipFill>
        <p:spPr bwMode="auto">
          <a:xfrm>
            <a:off x="2345652" y="1447800"/>
            <a:ext cx="445269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800600" y="1371600"/>
            <a:ext cx="21336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267200" y="1905000"/>
            <a:ext cx="1600200" cy="3429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80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Value of First Company and Finish on Your Own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11434" y="1447800"/>
            <a:ext cx="4521133" cy="490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876800" y="1447800"/>
            <a:ext cx="1600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267200" y="1828800"/>
            <a:ext cx="1409700" cy="3810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04257" y="6444734"/>
            <a:ext cx="364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all remaining cells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6.6</a:t>
            </a:r>
            <a:endParaRPr lang="en-US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5"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743200" y="5638800"/>
            <a:ext cx="6858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Cash Flow</a:t>
            </a:r>
            <a:endParaRPr lang="en-US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70087" y="1524000"/>
            <a:ext cx="6003826" cy="44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4419600" y="1371600"/>
            <a:ext cx="9906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4914900" y="1905000"/>
            <a:ext cx="6477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15000" y="2895600"/>
            <a:ext cx="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30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</a:t>
            </a:r>
            <a:endParaRPr lang="en-US" dirty="0"/>
          </a:p>
        </p:txBody>
      </p:sp>
      <p:pic>
        <p:nvPicPr>
          <p:cNvPr id="1638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09838" y="1524000"/>
            <a:ext cx="5924324" cy="4349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343400" y="1371600"/>
            <a:ext cx="1676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4"/>
          </p:cNvCxnSpPr>
          <p:nvPr/>
        </p:nvCxnSpPr>
        <p:spPr>
          <a:xfrm>
            <a:off x="5181600" y="1981200"/>
            <a:ext cx="13716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58000" y="2819400"/>
            <a:ext cx="0" cy="2057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2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Total Columns and Finish on Your Own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52805" y="1524000"/>
            <a:ext cx="5838391" cy="437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267200" y="1524000"/>
            <a:ext cx="1524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5029200" y="1905000"/>
            <a:ext cx="533400" cy="3048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0600" y="6324600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Finish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06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5"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2352136" y="4114800"/>
            <a:ext cx="2209800" cy="1524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676400" y="5638800"/>
            <a:ext cx="914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0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6.1, 6.2, 6.4, 6.5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4"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28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6.1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3712" y="1552149"/>
            <a:ext cx="7236577" cy="381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181600" y="1447800"/>
            <a:ext cx="25146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H="1">
            <a:off x="2438400" y="1968126"/>
            <a:ext cx="3111455" cy="290867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34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6.2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95400" y="1482322"/>
            <a:ext cx="6553200" cy="477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0" y="1371600"/>
            <a:ext cx="10668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86200" y="1828800"/>
            <a:ext cx="457200" cy="2209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620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Calculate Average Periodic Interest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15456" y="1600200"/>
            <a:ext cx="5713088" cy="417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38600" y="16002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3886200" y="1981200"/>
            <a:ext cx="5334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794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Expression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6510" y="1600200"/>
            <a:ext cx="6090980" cy="447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86200" y="1600200"/>
            <a:ext cx="1143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3886200" y="1981200"/>
            <a:ext cx="571500" cy="2438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363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Denominator of Fraction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0" y="1676400"/>
            <a:ext cx="6096000" cy="452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886200" y="1524000"/>
            <a:ext cx="21336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67200" y="2133600"/>
            <a:ext cx="685800" cy="2590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247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 6.2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3542" y="1676400"/>
            <a:ext cx="6396916" cy="468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0" y="1600200"/>
            <a:ext cx="1219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3810000" y="1981200"/>
            <a:ext cx="609600" cy="3124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00200" y="5377934"/>
            <a:ext cx="179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 Question</a:t>
            </a:r>
            <a:endParaRPr lang="en-US" dirty="0"/>
          </a:p>
        </p:txBody>
      </p:sp>
      <p:cxnSp>
        <p:nvCxnSpPr>
          <p:cNvPr id="9" name="Elbow Connector 8"/>
          <p:cNvCxnSpPr/>
          <p:nvPr/>
        </p:nvCxnSpPr>
        <p:spPr>
          <a:xfrm>
            <a:off x="1905000" y="5714218"/>
            <a:ext cx="896560" cy="174367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52600" y="5714218"/>
            <a:ext cx="152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7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105</Words>
  <Application>Microsoft Office PowerPoint</Application>
  <PresentationFormat>On-screen Show (4:3)</PresentationFormat>
  <Paragraphs>37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Blank</vt:lpstr>
      <vt:lpstr>Module 06</vt:lpstr>
      <vt:lpstr>Module 06</vt:lpstr>
      <vt:lpstr>Exercises 6.1, 6.2, 6.4, 6.5</vt:lpstr>
      <vt:lpstr>Exercise 6.1</vt:lpstr>
      <vt:lpstr>Exercise 6.2</vt:lpstr>
      <vt:lpstr>Calculate Average Periodic Interest</vt:lpstr>
      <vt:lpstr>Interest Expression</vt:lpstr>
      <vt:lpstr>Denominator of Fraction</vt:lpstr>
      <vt:lpstr>Finish 6.2</vt:lpstr>
      <vt:lpstr>Exercise 6.4</vt:lpstr>
      <vt:lpstr>Exercise 6.5</vt:lpstr>
      <vt:lpstr>Exercise 6.3</vt:lpstr>
      <vt:lpstr>Calculate Numerator</vt:lpstr>
      <vt:lpstr>Present Value of First Company and Finish on Your Own</vt:lpstr>
      <vt:lpstr>Exercise 6.6</vt:lpstr>
      <vt:lpstr>Net Cash Flow</vt:lpstr>
      <vt:lpstr>Present Value</vt:lpstr>
      <vt:lpstr>Total Columns and Finish on Your Own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2015-09-03T18:37:38Z</dcterms:created>
  <dcterms:modified xsi:type="dcterms:W3CDTF">2019-08-01T17:34:17Z</dcterms:modified>
</cp:coreProperties>
</file>